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153" r:id="rId2"/>
    <p:sldId id="2155" r:id="rId3"/>
    <p:sldId id="2095" r:id="rId4"/>
    <p:sldId id="2139" r:id="rId5"/>
    <p:sldId id="2140" r:id="rId6"/>
    <p:sldId id="2141" r:id="rId7"/>
    <p:sldId id="2142" r:id="rId8"/>
    <p:sldId id="2143" r:id="rId9"/>
    <p:sldId id="2144" r:id="rId10"/>
    <p:sldId id="2145" r:id="rId11"/>
    <p:sldId id="2146" r:id="rId12"/>
    <p:sldId id="2147" r:id="rId13"/>
    <p:sldId id="2148" r:id="rId14"/>
    <p:sldId id="2149" r:id="rId15"/>
    <p:sldId id="215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153"/>
            <p14:sldId id="2155"/>
            <p14:sldId id="2095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2" d="100"/>
          <a:sy n="82" d="100"/>
        </p:scale>
        <p:origin x="114" y="708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6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104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4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0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9" r:id="rId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05 </a:t>
            </a:r>
            <a:r>
              <a:rPr lang="ko-KR" altLang="en-US" dirty="0"/>
              <a:t>웹 페이지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 </a:t>
            </a:r>
            <a:r>
              <a:rPr lang="ko-KR" altLang="en-US" dirty="0"/>
              <a:t>웹 페이지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5.2 </a:t>
            </a:r>
            <a:r>
              <a:rPr lang="ko-KR" altLang="en-US" dirty="0"/>
              <a:t>레이아웃 구분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5.3 </a:t>
            </a:r>
            <a:r>
              <a:rPr lang="ko-KR" altLang="en-US" dirty="0"/>
              <a:t>초기화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5.4 </a:t>
            </a:r>
            <a:r>
              <a:rPr lang="ko-KR" altLang="en-US" dirty="0"/>
              <a:t>헤더 구조 작성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5.5 </a:t>
            </a:r>
            <a:r>
              <a:rPr lang="ko-KR" altLang="en-US" dirty="0"/>
              <a:t>웹 폰트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5.6 </a:t>
            </a:r>
            <a:r>
              <a:rPr lang="ko-KR" altLang="en-US" dirty="0"/>
              <a:t>수평 메뉴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5.7 </a:t>
            </a:r>
            <a:r>
              <a:rPr lang="ko-KR" altLang="en-US" dirty="0" err="1"/>
              <a:t>콘텐츠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5.8 </a:t>
            </a:r>
            <a:r>
              <a:rPr lang="ko-KR" altLang="en-US" dirty="0"/>
              <a:t>본문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5.9 </a:t>
            </a:r>
            <a:r>
              <a:rPr lang="ko-KR" altLang="en-US" dirty="0"/>
              <a:t>사이드 </a:t>
            </a:r>
            <a:r>
              <a:rPr lang="ko-KR" altLang="en-US" dirty="0" err="1"/>
              <a:t>탭바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5.10 </a:t>
            </a:r>
            <a:r>
              <a:rPr lang="ko-KR" altLang="en-US" dirty="0"/>
              <a:t>목록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5.11 </a:t>
            </a:r>
            <a:r>
              <a:rPr lang="ko-KR" altLang="en-US" dirty="0" err="1"/>
              <a:t>푸터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5.12 </a:t>
            </a:r>
            <a:r>
              <a:rPr lang="ko-KR" altLang="en-US" dirty="0"/>
              <a:t>정리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578381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5.7 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" y="1268760"/>
            <a:ext cx="5723663" cy="3672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68760"/>
            <a:ext cx="514751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5325" y="5229200"/>
            <a:ext cx="6101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내부의 레이아웃을 왼쪽과 오른쪽으로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너비를 강제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7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5.8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52736"/>
            <a:ext cx="5631180" cy="115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190244"/>
            <a:ext cx="5631180" cy="2621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811524"/>
            <a:ext cx="563118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78"/>
            <a:ext cx="5041725" cy="48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3689" y="5921794"/>
            <a:ext cx="4004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4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0" y="1248616"/>
            <a:ext cx="5270398" cy="479256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48616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6765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91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5.10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631180" cy="3230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499640"/>
            <a:ext cx="5631180" cy="14706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0" y="1268760"/>
            <a:ext cx="5400081" cy="45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0240" y="598552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목록 요소를 수평으로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문자열이 길어질 경우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text-overflow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ellipsis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8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5.11 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166252"/>
            <a:ext cx="5631180" cy="1470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2580154"/>
            <a:ext cx="5631180" cy="937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51617"/>
            <a:ext cx="563118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5100434"/>
            <a:ext cx="563118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979294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main_footer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간단하게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address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중앙 정렬 및 모양 꾸며주기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49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5.12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969095"/>
            <a:ext cx="4752528" cy="491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374" y="59381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최종 완성된 웹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2844224"/>
            <a:ext cx="5129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 장의 중요 내용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레이아웃을 행 단위로 생각하는 능력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초기화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사용한 중앙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사용해서 레이아웃 나누는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2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>
                <a:solidFill>
                  <a:schemeClr val="accent2"/>
                </a:solidFill>
                <a:cs typeface="+mj-cs"/>
              </a:rPr>
              <a:t>5</a:t>
            </a:r>
            <a:r>
              <a:rPr lang="x-none" sz="3600" b="1">
                <a:solidFill>
                  <a:schemeClr val="accent2"/>
                </a:solidFill>
                <a:cs typeface="+mj-cs"/>
              </a:rPr>
              <a:t> </a:t>
            </a:r>
            <a:r>
              <a:rPr lang="ko-KR" altLang="en-US" sz="3600" b="1">
                <a:solidFill>
                  <a:schemeClr val="accent2"/>
                </a:solidFill>
                <a:cs typeface="+mj-cs"/>
              </a:rPr>
              <a:t>웹 페이지 레이아웃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레이아웃을 만드는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866" y="623518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이 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0" y="1052736"/>
            <a:ext cx="4862800" cy="50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836713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836712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1708" y="6235189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다양한 웹 페이지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2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구분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4" y="1700808"/>
            <a:ext cx="3931920" cy="2430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4" y="1700808"/>
            <a:ext cx="5760720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631" y="4466164"/>
            <a:ext cx="27847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공간 분할 순서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구상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페이지의 구성 영역을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구성 영역을 행 단위로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나누어진 행의 내부 요소를 분리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5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27857"/>
            <a:ext cx="357378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8829" y="3653157"/>
            <a:ext cx="7045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 세계적으로 다음 초기화 코드를 많이 사용함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Eric Meyer’s Reset CSS http ://meyerweb.com/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eric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/tools/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/reset/</a:t>
            </a: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HTML5 Doctor Reset stylesheet http ://html5doctor.com/html-5-reset -stylesheet/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7857"/>
            <a:ext cx="2471378" cy="5409788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구조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041031"/>
            <a:ext cx="4176464" cy="89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939604"/>
            <a:ext cx="4176464" cy="765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2705289"/>
            <a:ext cx="4176464" cy="1752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385957"/>
            <a:ext cx="4176464" cy="203128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9" y="105273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30" y="445526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6334329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587906"/>
            <a:ext cx="3744416" cy="275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5602" y="310740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우측 코드 적용하고 출력</a:t>
            </a: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4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폰트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675132"/>
            <a:ext cx="5631180" cy="122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901952"/>
            <a:ext cx="5631180" cy="1196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7608168" cy="25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1289" y="4967468"/>
            <a:ext cx="912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있지만 사용자의 컴퓨터에는 특정 폰트가 설치되어 있지 않은 문제를 해결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웹 페이지에 접속하는 순간 폰트를 자동으로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내려받고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해당 웹 페이지에서 사용할 수 있게 만들어주는 기능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5.6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수평 메뉴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62356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2" y="3152428"/>
            <a:ext cx="5631180" cy="28117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80728"/>
            <a:ext cx="5631180" cy="27736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96" y="4095455"/>
            <a:ext cx="6311900" cy="20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7325" y="5807511"/>
            <a:ext cx="6647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사용했으므로 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모양을 꾸며줌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수평 메뉴가 완성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132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23931</TotalTime>
  <Words>483</Words>
  <Application>Microsoft Office PowerPoint</Application>
  <PresentationFormat>와이드스크린</PresentationFormat>
  <Paragraphs>91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나눔고딕</vt:lpstr>
      <vt:lpstr>나눔고딕 ExtraBold</vt:lpstr>
      <vt:lpstr>다음_Regular</vt:lpstr>
      <vt:lpstr>Malgun Gothic</vt:lpstr>
      <vt:lpstr>Malgun Gothic</vt:lpstr>
      <vt:lpstr>시스템 서체</vt:lpstr>
      <vt:lpstr>Arial</vt:lpstr>
      <vt:lpstr>Office 테마</vt:lpstr>
      <vt:lpstr>Contents</vt:lpstr>
      <vt:lpstr>PowerPoint 프레젠테이션</vt:lpstr>
      <vt:lpstr>미리 보기 / 이 장에서 공부할 내용</vt:lpstr>
      <vt:lpstr>5.1  웹 페이지 개요</vt:lpstr>
      <vt:lpstr>5.2  레이아웃 구분</vt:lpstr>
      <vt:lpstr>5.3  초기화</vt:lpstr>
      <vt:lpstr>5.4  헤더 구조 작성</vt:lpstr>
      <vt:lpstr>5.5  웹 폰트</vt:lpstr>
      <vt:lpstr>5.6  수평 메뉴</vt:lpstr>
      <vt:lpstr>5.7  콘텐츠 구성</vt:lpstr>
      <vt:lpstr>5.8  본문 구성</vt:lpstr>
      <vt:lpstr>5.9  사이드 탭바 구성</vt:lpstr>
      <vt:lpstr>5.10  목록 구성</vt:lpstr>
      <vt:lpstr>5.11  푸터 구성</vt:lpstr>
      <vt:lpstr>5.12 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1521</cp:revision>
  <dcterms:created xsi:type="dcterms:W3CDTF">2012-11-28T05:21:39Z</dcterms:created>
  <dcterms:modified xsi:type="dcterms:W3CDTF">2023-08-15T23:58:49Z</dcterms:modified>
</cp:coreProperties>
</file>